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2"/>
  </p:notesMasterIdLst>
  <p:handoutMasterIdLst>
    <p:handoutMasterId r:id="rId13"/>
  </p:handoutMasterIdLst>
  <p:sldIdLst>
    <p:sldId id="256" r:id="rId6"/>
    <p:sldId id="279" r:id="rId7"/>
    <p:sldId id="281" r:id="rId8"/>
    <p:sldId id="289" r:id="rId9"/>
    <p:sldId id="291" r:id="rId10"/>
    <p:sldId id="272" r:id="rId11"/>
  </p:sldIdLst>
  <p:sldSz cx="11303000" cy="20104100"/>
  <p:notesSz cx="11303000" cy="20104100"/>
  <p:embeddedFontLst>
    <p:embeddedFont>
      <p:font typeface="Arial Unicode MS" panose="020B0604020202020204" pitchFamily="34" charset="-128"/>
      <p:regular r:id="rId14"/>
    </p:embeddedFont>
    <p:embeddedFont>
      <p:font typeface="Lucida Sans Unicode" panose="020B0602030504020204" pitchFamily="3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pitchFamily="2" charset="0"/>
      <p:bold r:id="rId20"/>
      <p:italic r:id="rId21"/>
    </p:embeddedFont>
    <p:embeddedFont>
      <p:font typeface="Poppins ExtraBold" panose="00000900000000000000" pitchFamily="2" charset="0"/>
      <p:bold r:id="rId22"/>
      <p:boldItalic r:id="rId2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0300E4-1FF9-A17A-67BC-6FA7521A4BDD}" v="73" dt="2026-01-05T20:32:43.744"/>
    <p1510:client id="{2EFB6034-FB2F-04B5-3D68-0D8DFE309491}" v="26" dt="2026-01-05T16:37:11.729"/>
    <p1510:client id="{4120498F-F6C9-C2F7-5C32-3084497487CA}" v="8" dt="2026-01-05T20:13:33.915"/>
    <p1510:client id="{5D1F0F6E-DD55-4613-A03C-720356202E63}" v="4" dt="2026-01-05T12:57:55.614"/>
    <p1510:client id="{97E69FDC-6F17-9168-509B-A058E0C2B108}" v="14" dt="2026-01-05T20:37:29.7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>
      <p:cViewPr>
        <p:scale>
          <a:sx n="50" d="100"/>
          <a:sy n="50" d="100"/>
        </p:scale>
        <p:origin x="3018" y="-65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Bordin Salazar" userId="S::lbsalazar@youonenergy.com::e55a6f50-a452-43b0-a204-0edc8b3ddd2c" providerId="AD" clId="Web-{97E69FDC-6F17-9168-509B-A058E0C2B108}"/>
    <pc:docChg chg="modSld">
      <pc:chgData name="Leandro Bordin Salazar" userId="S::lbsalazar@youonenergy.com::e55a6f50-a452-43b0-a204-0edc8b3ddd2c" providerId="AD" clId="Web-{97E69FDC-6F17-9168-509B-A058E0C2B108}" dt="2026-01-05T20:37:29.780" v="6" actId="20577"/>
      <pc:docMkLst>
        <pc:docMk/>
      </pc:docMkLst>
      <pc:sldChg chg="modSp">
        <pc:chgData name="Leandro Bordin Salazar" userId="S::lbsalazar@youonenergy.com::e55a6f50-a452-43b0-a204-0edc8b3ddd2c" providerId="AD" clId="Web-{97E69FDC-6F17-9168-509B-A058E0C2B108}" dt="2026-01-05T20:37:29.780" v="6" actId="20577"/>
        <pc:sldMkLst>
          <pc:docMk/>
          <pc:sldMk cId="0" sldId="256"/>
        </pc:sldMkLst>
        <pc:spChg chg="mod">
          <ac:chgData name="Leandro Bordin Salazar" userId="S::lbsalazar@youonenergy.com::e55a6f50-a452-43b0-a204-0edc8b3ddd2c" providerId="AD" clId="Web-{97E69FDC-6F17-9168-509B-A058E0C2B108}" dt="2026-01-05T20:37:29.780" v="6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  <pc:docChgLst>
    <pc:chgData name="Leandro Bordin Salazar" userId="S::lbsalazar@youonenergy.com::e55a6f50-a452-43b0-a204-0edc8b3ddd2c" providerId="AD" clId="Web-{2EFB6034-FB2F-04B5-3D68-0D8DFE309491}"/>
    <pc:docChg chg="modSld">
      <pc:chgData name="Leandro Bordin Salazar" userId="S::lbsalazar@youonenergy.com::e55a6f50-a452-43b0-a204-0edc8b3ddd2c" providerId="AD" clId="Web-{2EFB6034-FB2F-04B5-3D68-0D8DFE309491}" dt="2026-01-05T16:37:11.729" v="14" actId="20577"/>
      <pc:docMkLst>
        <pc:docMk/>
      </pc:docMkLst>
      <pc:sldChg chg="modSp">
        <pc:chgData name="Leandro Bordin Salazar" userId="S::lbsalazar@youonenergy.com::e55a6f50-a452-43b0-a204-0edc8b3ddd2c" providerId="AD" clId="Web-{2EFB6034-FB2F-04B5-3D68-0D8DFE309491}" dt="2026-01-05T16:37:11.729" v="14" actId="20577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2EFB6034-FB2F-04B5-3D68-0D8DFE309491}" dt="2026-01-05T16:37:11.729" v="14" actId="20577"/>
          <ac:spMkLst>
            <pc:docMk/>
            <pc:sldMk cId="1621441353" sldId="279"/>
            <ac:spMk id="7" creationId="{27AADF6F-8C8E-18C5-88CF-4628085E9E09}"/>
          </ac:spMkLst>
        </pc:spChg>
      </pc:sldChg>
    </pc:docChg>
  </pc:docChgLst>
  <pc:docChgLst>
    <pc:chgData name="Leandro Bordin Salazar" userId="S::lbsalazar@youonenergy.com::e55a6f50-a452-43b0-a204-0edc8b3ddd2c" providerId="AD" clId="Web-{4120498F-F6C9-C2F7-5C32-3084497487CA}"/>
    <pc:docChg chg="modSld">
      <pc:chgData name="Leandro Bordin Salazar" userId="S::lbsalazar@youonenergy.com::e55a6f50-a452-43b0-a204-0edc8b3ddd2c" providerId="AD" clId="Web-{4120498F-F6C9-C2F7-5C32-3084497487CA}" dt="2026-01-05T20:13:33.899" v="3" actId="20577"/>
      <pc:docMkLst>
        <pc:docMk/>
      </pc:docMkLst>
      <pc:sldChg chg="modSp">
        <pc:chgData name="Leandro Bordin Salazar" userId="S::lbsalazar@youonenergy.com::e55a6f50-a452-43b0-a204-0edc8b3ddd2c" providerId="AD" clId="Web-{4120498F-F6C9-C2F7-5C32-3084497487CA}" dt="2026-01-05T20:13:33.899" v="3" actId="20577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4120498F-F6C9-C2F7-5C32-3084497487CA}" dt="2026-01-05T20:13:33.899" v="3" actId="20577"/>
          <ac:spMkLst>
            <pc:docMk/>
            <pc:sldMk cId="1621441353" sldId="279"/>
            <ac:spMk id="7" creationId="{27AADF6F-8C8E-18C5-88CF-4628085E9E09}"/>
          </ac:spMkLst>
        </pc:spChg>
      </pc:sldChg>
    </pc:docChg>
  </pc:docChgLst>
  <pc:docChgLst>
    <pc:chgData name="Leandro Bordin Salazar" userId="S::lbsalazar@youonenergy.com::e55a6f50-a452-43b0-a204-0edc8b3ddd2c" providerId="AD" clId="Web-{2E0300E4-1FF9-A17A-67BC-6FA7521A4BDD}"/>
    <pc:docChg chg="modSld">
      <pc:chgData name="Leandro Bordin Salazar" userId="S::lbsalazar@youonenergy.com::e55a6f50-a452-43b0-a204-0edc8b3ddd2c" providerId="AD" clId="Web-{2E0300E4-1FF9-A17A-67BC-6FA7521A4BDD}" dt="2026-01-05T20:32:43.744" v="38" actId="14100"/>
      <pc:docMkLst>
        <pc:docMk/>
      </pc:docMkLst>
      <pc:sldChg chg="addSp modSp">
        <pc:chgData name="Leandro Bordin Salazar" userId="S::lbsalazar@youonenergy.com::e55a6f50-a452-43b0-a204-0edc8b3ddd2c" providerId="AD" clId="Web-{2E0300E4-1FF9-A17A-67BC-6FA7521A4BDD}" dt="2026-01-05T20:32:43.744" v="38" actId="14100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2E0300E4-1FF9-A17A-67BC-6FA7521A4BDD}" dt="2026-01-05T20:31:36.087" v="3" actId="20577"/>
          <ac:spMkLst>
            <pc:docMk/>
            <pc:sldMk cId="1621441353" sldId="279"/>
            <ac:spMk id="7" creationId="{27AADF6F-8C8E-18C5-88CF-4628085E9E09}"/>
          </ac:spMkLst>
        </pc:spChg>
        <pc:spChg chg="add mod">
          <ac:chgData name="Leandro Bordin Salazar" userId="S::lbsalazar@youonenergy.com::e55a6f50-a452-43b0-a204-0edc8b3ddd2c" providerId="AD" clId="Web-{2E0300E4-1FF9-A17A-67BC-6FA7521A4BDD}" dt="2026-01-05T20:32:43.744" v="38" actId="14100"/>
          <ac:spMkLst>
            <pc:docMk/>
            <pc:sldMk cId="1621441353" sldId="279"/>
            <ac:spMk id="10" creationId="{9685D307-E98A-71F0-9A94-FBC6E94F68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05/01/2026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05/01/2026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510B-F299-821E-5A1E-AB75ED491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024A4EC-8756-F339-35B5-BCAAEA148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8E9970-C63B-6E5D-7D28-2083E2D42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960E15-182A-B2CF-74B0-1363F88E0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F1A1E-2BD9-5B47-AB28-EB4E95D3F5D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93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96C32-5E7C-601F-0ED7-328594A64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246EC32-C447-05CA-A76E-F0F319F3B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C17D3FC-3CDB-8A48-A799-5D71F6DE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1FD2DA-FBAD-F079-4CAF-BD6B9F83A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F1A1E-2BD9-5B47-AB28-EB4E95D3F5D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05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3" y="11074515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rgbClr val="C3D500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120250" y="11280030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AADF6F-8C8E-18C5-88CF-4628085E9E09}"/>
              </a:ext>
            </a:extLst>
          </p:cNvPr>
          <p:cNvSpPr txBox="1"/>
          <p:nvPr/>
        </p:nvSpPr>
        <p:spPr>
          <a:xfrm>
            <a:off x="2075814" y="13298037"/>
            <a:ext cx="6824802" cy="20877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endParaRPr lang="pt-BR" sz="2000" dirty="0">
              <a:solidFill>
                <a:srgbClr val="C3D500"/>
              </a:solidFill>
              <a:latin typeface="Poppins Bold"/>
              <a:cs typeface="Poppins Bold"/>
            </a:endParaRPr>
          </a:p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Poppins"/>
                <a:cs typeface="Poppins"/>
              </a:rPr>
              <a:t>[</a:t>
            </a:r>
            <a:r>
              <a:rPr lang="pt-BR" sz="2000" dirty="0">
                <a:solidFill>
                  <a:srgbClr val="FF0000"/>
                </a:solidFill>
              </a:rPr>
              <a:t>ENDEREÇO DO CLIENTE</a:t>
            </a:r>
            <a:r>
              <a:rPr lang="pt-BR" sz="2000" dirty="0">
                <a:solidFill>
                  <a:schemeClr val="bg1"/>
                </a:solidFill>
              </a:rPr>
              <a:t>]</a:t>
            </a:r>
          </a:p>
          <a:p>
            <a:pPr marL="37465" marR="631825" algn="l">
              <a:lnSpc>
                <a:spcPct val="200000"/>
              </a:lnSpc>
            </a:pPr>
            <a:r>
              <a:rPr lang="pt-BR" sz="2000" b="1" noProof="0" dirty="0">
                <a:solidFill>
                  <a:srgbClr val="C3D500"/>
                </a:solidFill>
                <a:latin typeface="Poppins" pitchFamily="2" charset="77"/>
                <a:cs typeface="Poppins" pitchFamily="2" charset="77"/>
              </a:rPr>
              <a:t>DATA DA PROPOSTA: </a:t>
            </a:r>
            <a:r>
              <a:rPr lang="pt-BR" sz="2000" dirty="0">
                <a:solidFill>
                  <a:schemeClr val="bg1"/>
                </a:solidFill>
              </a:rPr>
              <a:t>[</a:t>
            </a:r>
            <a:r>
              <a:rPr lang="pt-BR" sz="2000" dirty="0">
                <a:solidFill>
                  <a:srgbClr val="FF0000"/>
                </a:solidFill>
              </a:rPr>
              <a:t>DATA</a:t>
            </a:r>
            <a:r>
              <a:rPr lang="pt-BR" sz="2000" dirty="0">
                <a:solidFill>
                  <a:schemeClr val="bg1"/>
                </a:solidFill>
              </a:rPr>
              <a:t>]</a:t>
            </a:r>
            <a:endParaRPr lang="pt-BR" sz="2000" b="1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37465" marR="631825" algn="l">
              <a:lnSpc>
                <a:spcPct val="200000"/>
              </a:lnSpc>
            </a:pPr>
            <a:r>
              <a:rPr lang="pt-BR" sz="2000" b="1" dirty="0">
                <a:solidFill>
                  <a:srgbClr val="C3D500"/>
                </a:solidFill>
                <a:latin typeface="Poppins" pitchFamily="2" charset="77"/>
                <a:cs typeface="Poppins" pitchFamily="2" charset="77"/>
              </a:rPr>
              <a:t>VALIDADE DA PROPOSTA: </a:t>
            </a:r>
            <a:r>
              <a:rPr lang="pt-BR" sz="20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30 dias</a:t>
            </a:r>
            <a:endParaRPr lang="pt-BR" sz="2000" noProof="0" dirty="0">
              <a:solidFill>
                <a:srgbClr val="FF0000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53310" y="12050655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750797" y="8877127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rgbClr val="FF0000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282828"/>
                </a:solidFill>
                <a:latin typeface="+mn-lt"/>
              </a:rPr>
              <a:t>Hibrido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10480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610480" y="876389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610480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+mn-lt"/>
                <a:cs typeface="Poppins" pitchFamily="2" charset="77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610480" y="998471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{INVERSORES}</a:t>
            </a:r>
            <a:endParaRPr lang="pt-BR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610480" y="754853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{BATERIAS}</a:t>
            </a:r>
            <a:endParaRPr lang="pt-BR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BCB81-6A84-6F9A-4B7C-21822A847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Agrupar 62">
            <a:extLst>
              <a:ext uri="{FF2B5EF4-FFF2-40B4-BE49-F238E27FC236}">
                <a16:creationId xmlns:a16="http://schemas.microsoft.com/office/drawing/2014/main" id="{145827F5-A8A3-02D1-2F09-0445311B9FD2}"/>
              </a:ext>
            </a:extLst>
          </p:cNvPr>
          <p:cNvGrpSpPr/>
          <p:nvPr/>
        </p:nvGrpSpPr>
        <p:grpSpPr>
          <a:xfrm>
            <a:off x="7585621" y="16898341"/>
            <a:ext cx="4908637" cy="4908637"/>
            <a:chOff x="11746862" y="3516946"/>
            <a:chExt cx="8514345" cy="8514345"/>
          </a:xfrm>
          <a:noFill/>
        </p:grpSpPr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AB833EC2-D90C-B3FE-C7E4-AE98286E1437}"/>
                </a:ext>
              </a:extLst>
            </p:cNvPr>
            <p:cNvSpPr/>
            <p:nvPr/>
          </p:nvSpPr>
          <p:spPr>
            <a:xfrm>
              <a:off x="11746862" y="3516946"/>
              <a:ext cx="8514345" cy="8514345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E158F9CD-EB46-73BA-290F-585F5C935B53}"/>
                </a:ext>
              </a:extLst>
            </p:cNvPr>
            <p:cNvSpPr/>
            <p:nvPr/>
          </p:nvSpPr>
          <p:spPr>
            <a:xfrm>
              <a:off x="12394131" y="4164215"/>
              <a:ext cx="7219805" cy="7219805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87E4A47A-AE1E-8A18-C722-708F42425716}"/>
                </a:ext>
              </a:extLst>
            </p:cNvPr>
            <p:cNvSpPr/>
            <p:nvPr/>
          </p:nvSpPr>
          <p:spPr>
            <a:xfrm>
              <a:off x="13291358" y="5061442"/>
              <a:ext cx="5425350" cy="5425350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53496004-1487-FCF3-6DBA-2BC893053E06}"/>
              </a:ext>
            </a:extLst>
          </p:cNvPr>
          <p:cNvSpPr/>
          <p:nvPr/>
        </p:nvSpPr>
        <p:spPr>
          <a:xfrm>
            <a:off x="-1599880" y="-167383"/>
            <a:ext cx="4856109" cy="4856109"/>
          </a:xfrm>
          <a:custGeom>
            <a:avLst/>
            <a:gdLst>
              <a:gd name="connsiteX0" fmla="*/ 2292396 w 4584792"/>
              <a:gd name="connsiteY0" fmla="*/ 0 h 4584792"/>
              <a:gd name="connsiteX1" fmla="*/ 4584792 w 4584792"/>
              <a:gd name="connsiteY1" fmla="*/ 2292396 h 4584792"/>
              <a:gd name="connsiteX2" fmla="*/ 2292396 w 4584792"/>
              <a:gd name="connsiteY2" fmla="*/ 4584792 h 4584792"/>
              <a:gd name="connsiteX3" fmla="*/ 0 w 4584792"/>
              <a:gd name="connsiteY3" fmla="*/ 2292396 h 4584792"/>
              <a:gd name="connsiteX4" fmla="*/ 2292396 w 4584792"/>
              <a:gd name="connsiteY4" fmla="*/ 0 h 4584792"/>
              <a:gd name="connsiteX5" fmla="*/ 2292396 w 4584792"/>
              <a:gd name="connsiteY5" fmla="*/ 146185 h 4584792"/>
              <a:gd name="connsiteX6" fmla="*/ 146185 w 4584792"/>
              <a:gd name="connsiteY6" fmla="*/ 2292396 h 4584792"/>
              <a:gd name="connsiteX7" fmla="*/ 2292396 w 4584792"/>
              <a:gd name="connsiteY7" fmla="*/ 4438607 h 4584792"/>
              <a:gd name="connsiteX8" fmla="*/ 4438607 w 4584792"/>
              <a:gd name="connsiteY8" fmla="*/ 2292396 h 4584792"/>
              <a:gd name="connsiteX9" fmla="*/ 2292396 w 4584792"/>
              <a:gd name="connsiteY9" fmla="*/ 146185 h 45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4792" h="4584792">
                <a:moveTo>
                  <a:pt x="2292396" y="0"/>
                </a:moveTo>
                <a:cubicBezTo>
                  <a:pt x="3558451" y="0"/>
                  <a:pt x="4584792" y="1026341"/>
                  <a:pt x="4584792" y="2292396"/>
                </a:cubicBezTo>
                <a:cubicBezTo>
                  <a:pt x="4584792" y="3558451"/>
                  <a:pt x="3558451" y="4584792"/>
                  <a:pt x="2292396" y="4584792"/>
                </a:cubicBezTo>
                <a:cubicBezTo>
                  <a:pt x="1026341" y="4584792"/>
                  <a:pt x="0" y="3558451"/>
                  <a:pt x="0" y="2292396"/>
                </a:cubicBezTo>
                <a:cubicBezTo>
                  <a:pt x="0" y="1026341"/>
                  <a:pt x="1026341" y="0"/>
                  <a:pt x="2292396" y="0"/>
                </a:cubicBezTo>
                <a:close/>
                <a:moveTo>
                  <a:pt x="2292396" y="146185"/>
                </a:moveTo>
                <a:cubicBezTo>
                  <a:pt x="1107076" y="146185"/>
                  <a:pt x="146185" y="1107076"/>
                  <a:pt x="146185" y="2292396"/>
                </a:cubicBezTo>
                <a:cubicBezTo>
                  <a:pt x="146185" y="3477716"/>
                  <a:pt x="1107076" y="4438607"/>
                  <a:pt x="2292396" y="4438607"/>
                </a:cubicBezTo>
                <a:cubicBezTo>
                  <a:pt x="3477716" y="4438607"/>
                  <a:pt x="4438607" y="3477716"/>
                  <a:pt x="4438607" y="2292396"/>
                </a:cubicBezTo>
                <a:cubicBezTo>
                  <a:pt x="4438607" y="1107076"/>
                  <a:pt x="3477716" y="146185"/>
                  <a:pt x="2292396" y="146185"/>
                </a:cubicBezTo>
                <a:close/>
              </a:path>
            </a:pathLst>
          </a:custGeom>
          <a:gradFill flip="none" rotWithShape="1">
            <a:gsLst>
              <a:gs pos="77000">
                <a:srgbClr val="191919"/>
              </a:gs>
              <a:gs pos="95000">
                <a:srgbClr val="B5C12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53D502A7-36E1-113F-2947-9ED01C36C64B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34ED17E3-56D3-3820-7A97-06E2B47170F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2A0B62BA-1A59-1D66-1191-3877B2D4A7EA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CCB2B932-A9AC-2181-2926-C8F1938C1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D72C1F3C-9611-01D9-31B2-9D950473F416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7" name="Imagem 16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E499B2B8-7706-3167-6BB6-F8A5354DBE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0930" y="-102069"/>
            <a:ext cx="4292422" cy="4508653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5A6859E-2A61-4DE2-5CB3-7BAA1F5E5D18}"/>
              </a:ext>
            </a:extLst>
          </p:cNvPr>
          <p:cNvSpPr txBox="1"/>
          <p:nvPr/>
        </p:nvSpPr>
        <p:spPr>
          <a:xfrm>
            <a:off x="1808393" y="2256575"/>
            <a:ext cx="737445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Poppins ExtraBold"/>
                <a:cs typeface="Poppins ExtraBold"/>
              </a:rPr>
              <a:t>Relatório RD  Saúde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1238C7F-B142-0AF8-A748-1BC64F63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22" y="3827755"/>
            <a:ext cx="10416355" cy="118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48C18-57DC-D2BC-9CA6-68826E962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Agrupar 62">
            <a:extLst>
              <a:ext uri="{FF2B5EF4-FFF2-40B4-BE49-F238E27FC236}">
                <a16:creationId xmlns:a16="http://schemas.microsoft.com/office/drawing/2014/main" id="{17D4F692-B8BE-8FD5-5C46-8E8351AE6130}"/>
              </a:ext>
            </a:extLst>
          </p:cNvPr>
          <p:cNvGrpSpPr/>
          <p:nvPr/>
        </p:nvGrpSpPr>
        <p:grpSpPr>
          <a:xfrm>
            <a:off x="7585621" y="16898341"/>
            <a:ext cx="4908637" cy="4908637"/>
            <a:chOff x="11746862" y="3516946"/>
            <a:chExt cx="8514345" cy="8514345"/>
          </a:xfrm>
          <a:noFill/>
        </p:grpSpPr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F155A941-835D-312E-F0F9-A60AB2EA68F9}"/>
                </a:ext>
              </a:extLst>
            </p:cNvPr>
            <p:cNvSpPr/>
            <p:nvPr/>
          </p:nvSpPr>
          <p:spPr>
            <a:xfrm>
              <a:off x="11746862" y="3516946"/>
              <a:ext cx="8514345" cy="8514345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9F4B4E3F-150D-7D6D-517F-F53432D25F99}"/>
                </a:ext>
              </a:extLst>
            </p:cNvPr>
            <p:cNvSpPr/>
            <p:nvPr/>
          </p:nvSpPr>
          <p:spPr>
            <a:xfrm>
              <a:off x="12394131" y="4164215"/>
              <a:ext cx="7219805" cy="7219805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28CE833-A8CE-75BB-13AF-B6A21E59D916}"/>
                </a:ext>
              </a:extLst>
            </p:cNvPr>
            <p:cNvSpPr/>
            <p:nvPr/>
          </p:nvSpPr>
          <p:spPr>
            <a:xfrm>
              <a:off x="13291358" y="5061442"/>
              <a:ext cx="5425350" cy="5425350"/>
            </a:xfrm>
            <a:prstGeom prst="ellipse">
              <a:avLst/>
            </a:prstGeom>
            <a:grpFill/>
            <a:ln>
              <a:solidFill>
                <a:srgbClr val="C3D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120AC294-6FFE-B5B0-FB07-89B17B6AE973}"/>
              </a:ext>
            </a:extLst>
          </p:cNvPr>
          <p:cNvSpPr/>
          <p:nvPr/>
        </p:nvSpPr>
        <p:spPr>
          <a:xfrm>
            <a:off x="-1599880" y="-167383"/>
            <a:ext cx="4856109" cy="4856109"/>
          </a:xfrm>
          <a:custGeom>
            <a:avLst/>
            <a:gdLst>
              <a:gd name="connsiteX0" fmla="*/ 2292396 w 4584792"/>
              <a:gd name="connsiteY0" fmla="*/ 0 h 4584792"/>
              <a:gd name="connsiteX1" fmla="*/ 4584792 w 4584792"/>
              <a:gd name="connsiteY1" fmla="*/ 2292396 h 4584792"/>
              <a:gd name="connsiteX2" fmla="*/ 2292396 w 4584792"/>
              <a:gd name="connsiteY2" fmla="*/ 4584792 h 4584792"/>
              <a:gd name="connsiteX3" fmla="*/ 0 w 4584792"/>
              <a:gd name="connsiteY3" fmla="*/ 2292396 h 4584792"/>
              <a:gd name="connsiteX4" fmla="*/ 2292396 w 4584792"/>
              <a:gd name="connsiteY4" fmla="*/ 0 h 4584792"/>
              <a:gd name="connsiteX5" fmla="*/ 2292396 w 4584792"/>
              <a:gd name="connsiteY5" fmla="*/ 146185 h 4584792"/>
              <a:gd name="connsiteX6" fmla="*/ 146185 w 4584792"/>
              <a:gd name="connsiteY6" fmla="*/ 2292396 h 4584792"/>
              <a:gd name="connsiteX7" fmla="*/ 2292396 w 4584792"/>
              <a:gd name="connsiteY7" fmla="*/ 4438607 h 4584792"/>
              <a:gd name="connsiteX8" fmla="*/ 4438607 w 4584792"/>
              <a:gd name="connsiteY8" fmla="*/ 2292396 h 4584792"/>
              <a:gd name="connsiteX9" fmla="*/ 2292396 w 4584792"/>
              <a:gd name="connsiteY9" fmla="*/ 146185 h 45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4792" h="4584792">
                <a:moveTo>
                  <a:pt x="2292396" y="0"/>
                </a:moveTo>
                <a:cubicBezTo>
                  <a:pt x="3558451" y="0"/>
                  <a:pt x="4584792" y="1026341"/>
                  <a:pt x="4584792" y="2292396"/>
                </a:cubicBezTo>
                <a:cubicBezTo>
                  <a:pt x="4584792" y="3558451"/>
                  <a:pt x="3558451" y="4584792"/>
                  <a:pt x="2292396" y="4584792"/>
                </a:cubicBezTo>
                <a:cubicBezTo>
                  <a:pt x="1026341" y="4584792"/>
                  <a:pt x="0" y="3558451"/>
                  <a:pt x="0" y="2292396"/>
                </a:cubicBezTo>
                <a:cubicBezTo>
                  <a:pt x="0" y="1026341"/>
                  <a:pt x="1026341" y="0"/>
                  <a:pt x="2292396" y="0"/>
                </a:cubicBezTo>
                <a:close/>
                <a:moveTo>
                  <a:pt x="2292396" y="146185"/>
                </a:moveTo>
                <a:cubicBezTo>
                  <a:pt x="1107076" y="146185"/>
                  <a:pt x="146185" y="1107076"/>
                  <a:pt x="146185" y="2292396"/>
                </a:cubicBezTo>
                <a:cubicBezTo>
                  <a:pt x="146185" y="3477716"/>
                  <a:pt x="1107076" y="4438607"/>
                  <a:pt x="2292396" y="4438607"/>
                </a:cubicBezTo>
                <a:cubicBezTo>
                  <a:pt x="3477716" y="4438607"/>
                  <a:pt x="4438607" y="3477716"/>
                  <a:pt x="4438607" y="2292396"/>
                </a:cubicBezTo>
                <a:cubicBezTo>
                  <a:pt x="4438607" y="1107076"/>
                  <a:pt x="3477716" y="146185"/>
                  <a:pt x="2292396" y="146185"/>
                </a:cubicBezTo>
                <a:close/>
              </a:path>
            </a:pathLst>
          </a:custGeom>
          <a:gradFill flip="none" rotWithShape="1">
            <a:gsLst>
              <a:gs pos="77000">
                <a:srgbClr val="191919"/>
              </a:gs>
              <a:gs pos="95000">
                <a:srgbClr val="B5C12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1E9FE84B-6DA1-E084-06FD-87337DC893A4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C6063AFD-94E3-87B4-72C5-C6146543C56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73CD2AD-8A4F-6C27-702D-2038F775603A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63DB26DA-1C8F-96C0-73A0-059C2F71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53EA3FB0-C0F9-B4F6-14BB-988F57013AB4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7" name="Imagem 16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3F0CF346-F167-D5E5-EF56-E2B81CC97D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0930" y="-102069"/>
            <a:ext cx="4292422" cy="4508653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16D1799F-D6A1-D587-FAA2-351283FC5B1D}"/>
              </a:ext>
            </a:extLst>
          </p:cNvPr>
          <p:cNvSpPr txBox="1"/>
          <p:nvPr/>
        </p:nvSpPr>
        <p:spPr>
          <a:xfrm>
            <a:off x="1808393" y="2256575"/>
            <a:ext cx="737445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Poppins ExtraBold"/>
                <a:cs typeface="Poppins ExtraBold"/>
              </a:rPr>
              <a:t>Relatório RD  Saúde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EDA9F9E4-C4B1-7859-483C-0098A63B0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22" y="3827755"/>
            <a:ext cx="10416355" cy="118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04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153</Words>
  <Application>Microsoft Office PowerPoint</Application>
  <PresentationFormat>Personalizar</PresentationFormat>
  <Paragraphs>42</Paragraphs>
  <Slides>6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8" baseType="lpstr"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40</cp:revision>
  <dcterms:created xsi:type="dcterms:W3CDTF">2025-05-21T16:09:14Z</dcterms:created>
  <dcterms:modified xsi:type="dcterms:W3CDTF">2026-01-05T20:37:31Z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